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7" Type="http://schemas.openxmlformats.org/officeDocument/2006/relationships/viewProps" Target="viewProps.xml" /><Relationship Id="rId66" Type="http://schemas.openxmlformats.org/officeDocument/2006/relationships/presProps" Target="presProps.xml" /><Relationship Id="rId1" Type="http://schemas.openxmlformats.org/officeDocument/2006/relationships/slideMaster" Target="slideMasters/slideMaster1.xml" /><Relationship Id="rId69" Type="http://schemas.openxmlformats.org/officeDocument/2006/relationships/tableStyles" Target="tableStyles.xml" /><Relationship Id="rId6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 𝑡𝑏 ): list the current location for the agents that performed measurements during [𝑡𝑎, 𝑡𝑏 [.</a:t>
            </a:r>
          </a:p>
          <a:p>
            <a:pPr lvl="0" indent="-342900" marL="342900">
              <a:buAutoNum type="arabicPeriod"/>
            </a:pPr>
            <a:r>
              <a:rPr/>
              <a:t>ActiveAgents(𝑡𝑎 ,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2025-05-21T14:12:52Z</dcterms:created>
  <dcterms:modified xsi:type="dcterms:W3CDTF">2025-05-21T14:12:52Z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